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99246A-6270-4C04-8E22-97D515EFBE52}" type="datetimeFigureOut">
              <a:rPr lang="en-US" smtClean="0"/>
              <a:t>9/11/2013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E10A47-F321-4A77-AF4A-387C62D58C3E}" type="slidenum">
              <a:rPr lang="en-US" smtClean="0"/>
              <a:t>‹#›</a:t>
            </a:fld>
            <a:endParaRPr lang="en-US"/>
          </a:p>
        </p:txBody>
      </p:sp>
    </p:spTree>
    <p:extLst>
      <p:ext uri="{BB962C8B-B14F-4D97-AF65-F5344CB8AC3E}">
        <p14:creationId xmlns:p14="http://schemas.microsoft.com/office/powerpoint/2010/main" val="2310794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E10A47-F321-4A77-AF4A-387C62D58C3E}" type="slidenum">
              <a:rPr lang="en-US" smtClean="0"/>
              <a:t>3</a:t>
            </a:fld>
            <a:endParaRPr lang="en-US"/>
          </a:p>
        </p:txBody>
      </p:sp>
    </p:spTree>
    <p:extLst>
      <p:ext uri="{BB962C8B-B14F-4D97-AF65-F5344CB8AC3E}">
        <p14:creationId xmlns:p14="http://schemas.microsoft.com/office/powerpoint/2010/main" val="2409233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57038265-DA55-4338-9DD2-BF3DD6D0EE0C}" type="datetimeFigureOut">
              <a:rPr lang="en-US" smtClean="0"/>
              <a:t>9/11/2013</a:t>
            </a:fld>
            <a:endParaRPr lang="en-US"/>
          </a:p>
        </p:txBody>
      </p:sp>
      <p:sp>
        <p:nvSpPr>
          <p:cNvPr id="17" name="Slide Number Placeholder 16"/>
          <p:cNvSpPr>
            <a:spLocks noGrp="1"/>
          </p:cNvSpPr>
          <p:nvPr>
            <p:ph type="sldNum" sz="quarter" idx="11"/>
          </p:nvPr>
        </p:nvSpPr>
        <p:spPr/>
        <p:txBody>
          <a:bodyPr/>
          <a:lstStyle/>
          <a:p>
            <a:fld id="{03F84BDA-6F40-4E19-BF35-E1E3E6D4719D}"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038265-DA55-4338-9DD2-BF3DD6D0EE0C}"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F84BDA-6F40-4E19-BF35-E1E3E6D471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038265-DA55-4338-9DD2-BF3DD6D0EE0C}" type="datetimeFigureOut">
              <a:rPr lang="en-US" smtClean="0"/>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F84BDA-6F40-4E19-BF35-E1E3E6D4719D}"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57038265-DA55-4338-9DD2-BF3DD6D0EE0C}" type="datetimeFigureOut">
              <a:rPr lang="en-US" smtClean="0"/>
              <a:t>9/11/2013</a:t>
            </a:fld>
            <a:endParaRPr lang="en-US"/>
          </a:p>
        </p:txBody>
      </p:sp>
      <p:sp>
        <p:nvSpPr>
          <p:cNvPr id="12" name="Slide Number Placeholder 11"/>
          <p:cNvSpPr>
            <a:spLocks noGrp="1"/>
          </p:cNvSpPr>
          <p:nvPr>
            <p:ph type="sldNum" sz="quarter" idx="15"/>
          </p:nvPr>
        </p:nvSpPr>
        <p:spPr/>
        <p:txBody>
          <a:bodyPr/>
          <a:lstStyle/>
          <a:p>
            <a:fld id="{03F84BDA-6F40-4E19-BF35-E1E3E6D4719D}"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57038265-DA55-4338-9DD2-BF3DD6D0EE0C}" type="datetimeFigureOut">
              <a:rPr lang="en-US" smtClean="0"/>
              <a:t>9/11/2013</a:t>
            </a:fld>
            <a:endParaRPr lang="en-US"/>
          </a:p>
        </p:txBody>
      </p:sp>
      <p:sp>
        <p:nvSpPr>
          <p:cNvPr id="14" name="Slide Number Placeholder 13"/>
          <p:cNvSpPr>
            <a:spLocks noGrp="1"/>
          </p:cNvSpPr>
          <p:nvPr>
            <p:ph type="sldNum" sz="quarter" idx="11"/>
          </p:nvPr>
        </p:nvSpPr>
        <p:spPr/>
        <p:txBody>
          <a:bodyPr/>
          <a:lstStyle/>
          <a:p>
            <a:fld id="{03F84BDA-6F40-4E19-BF35-E1E3E6D4719D}"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57038265-DA55-4338-9DD2-BF3DD6D0EE0C}" type="datetimeFigureOut">
              <a:rPr lang="en-US" smtClean="0"/>
              <a:t>9/11/2013</a:t>
            </a:fld>
            <a:endParaRPr lang="en-US"/>
          </a:p>
        </p:txBody>
      </p:sp>
      <p:sp>
        <p:nvSpPr>
          <p:cNvPr id="12" name="Slide Number Placeholder 11"/>
          <p:cNvSpPr>
            <a:spLocks noGrp="1"/>
          </p:cNvSpPr>
          <p:nvPr>
            <p:ph type="sldNum" sz="quarter" idx="16"/>
          </p:nvPr>
        </p:nvSpPr>
        <p:spPr/>
        <p:txBody>
          <a:bodyPr/>
          <a:lstStyle/>
          <a:p>
            <a:fld id="{03F84BDA-6F40-4E19-BF35-E1E3E6D4719D}"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57038265-DA55-4338-9DD2-BF3DD6D0EE0C}" type="datetimeFigureOut">
              <a:rPr lang="en-US" smtClean="0"/>
              <a:t>9/11/2013</a:t>
            </a:fld>
            <a:endParaRPr lang="en-US"/>
          </a:p>
        </p:txBody>
      </p:sp>
      <p:sp>
        <p:nvSpPr>
          <p:cNvPr id="12" name="Slide Number Placeholder 11"/>
          <p:cNvSpPr>
            <a:spLocks noGrp="1"/>
          </p:cNvSpPr>
          <p:nvPr>
            <p:ph type="sldNum" sz="quarter" idx="17"/>
          </p:nvPr>
        </p:nvSpPr>
        <p:spPr/>
        <p:txBody>
          <a:bodyPr/>
          <a:lstStyle/>
          <a:p>
            <a:fld id="{03F84BDA-6F40-4E19-BF35-E1E3E6D4719D}"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57038265-DA55-4338-9DD2-BF3DD6D0EE0C}" type="datetimeFigureOut">
              <a:rPr lang="en-US" smtClean="0"/>
              <a:t>9/11/2013</a:t>
            </a:fld>
            <a:endParaRPr lang="en-US"/>
          </a:p>
        </p:txBody>
      </p:sp>
      <p:sp>
        <p:nvSpPr>
          <p:cNvPr id="16" name="Slide Number Placeholder 15"/>
          <p:cNvSpPr>
            <a:spLocks noGrp="1"/>
          </p:cNvSpPr>
          <p:nvPr>
            <p:ph type="sldNum" sz="quarter" idx="11"/>
          </p:nvPr>
        </p:nvSpPr>
        <p:spPr/>
        <p:txBody>
          <a:bodyPr/>
          <a:lstStyle/>
          <a:p>
            <a:fld id="{03F84BDA-6F40-4E19-BF35-E1E3E6D4719D}"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7038265-DA55-4338-9DD2-BF3DD6D0EE0C}" type="datetimeFigureOut">
              <a:rPr lang="en-US" smtClean="0"/>
              <a:t>9/11/2013</a:t>
            </a:fld>
            <a:endParaRPr lang="en-US"/>
          </a:p>
        </p:txBody>
      </p:sp>
      <p:sp>
        <p:nvSpPr>
          <p:cNvPr id="8" name="Slide Number Placeholder 7"/>
          <p:cNvSpPr>
            <a:spLocks noGrp="1"/>
          </p:cNvSpPr>
          <p:nvPr>
            <p:ph type="sldNum" sz="quarter" idx="11"/>
          </p:nvPr>
        </p:nvSpPr>
        <p:spPr/>
        <p:txBody>
          <a:bodyPr/>
          <a:lstStyle/>
          <a:p>
            <a:fld id="{03F84BDA-6F40-4E19-BF35-E1E3E6D4719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57038265-DA55-4338-9DD2-BF3DD6D0EE0C}" type="datetimeFigureOut">
              <a:rPr lang="en-US" smtClean="0"/>
              <a:t>9/11/2013</a:t>
            </a:fld>
            <a:endParaRPr lang="en-US"/>
          </a:p>
        </p:txBody>
      </p:sp>
      <p:sp>
        <p:nvSpPr>
          <p:cNvPr id="19" name="Slide Number Placeholder 18"/>
          <p:cNvSpPr>
            <a:spLocks noGrp="1"/>
          </p:cNvSpPr>
          <p:nvPr>
            <p:ph type="sldNum" sz="quarter" idx="16"/>
          </p:nvPr>
        </p:nvSpPr>
        <p:spPr/>
        <p:txBody>
          <a:bodyPr/>
          <a:lstStyle/>
          <a:p>
            <a:fld id="{03F84BDA-6F40-4E19-BF35-E1E3E6D4719D}"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57038265-DA55-4338-9DD2-BF3DD6D0EE0C}" type="datetimeFigureOut">
              <a:rPr lang="en-US" smtClean="0"/>
              <a:t>9/11/2013</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03F84BDA-6F40-4E19-BF35-E1E3E6D4719D}"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57038265-DA55-4338-9DD2-BF3DD6D0EE0C}" type="datetimeFigureOut">
              <a:rPr lang="en-US" smtClean="0"/>
              <a:t>9/11/2013</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03F84BDA-6F40-4E19-BF35-E1E3E6D4719D}"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imghp?hl=en&amp;tab=ii" TargetMode="External"/><Relationship Id="rId2" Type="http://schemas.openxmlformats.org/officeDocument/2006/relationships/hyperlink" Target="http://www.rocketcityspacepioneers.com/space/compton-gamma-ray-observatory" TargetMode="External"/><Relationship Id="rId1" Type="http://schemas.openxmlformats.org/officeDocument/2006/relationships/slideLayout" Target="../slideLayouts/slideLayout2.xml"/><Relationship Id="rId4" Type="http://schemas.openxmlformats.org/officeDocument/2006/relationships/hyperlink" Target="http://en.wikipedia.org/wiki/Gamma-ray_astronom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Presentation by Javier Dominguez &amp; A.J. Austin</a:t>
            </a:r>
            <a:endParaRPr lang="en-US" dirty="0"/>
          </a:p>
        </p:txBody>
      </p:sp>
      <p:sp>
        <p:nvSpPr>
          <p:cNvPr id="2" name="Title 1"/>
          <p:cNvSpPr>
            <a:spLocks noGrp="1"/>
          </p:cNvSpPr>
          <p:nvPr>
            <p:ph type="title"/>
          </p:nvPr>
        </p:nvSpPr>
        <p:spPr/>
        <p:txBody>
          <a:bodyPr/>
          <a:lstStyle/>
          <a:p>
            <a:r>
              <a:rPr lang="en-US" dirty="0" smtClean="0"/>
              <a:t>-The Compton Gamma Ray- Observatory</a:t>
            </a:r>
            <a:endParaRPr lang="en-US" dirty="0"/>
          </a:p>
        </p:txBody>
      </p:sp>
    </p:spTree>
    <p:extLst>
      <p:ext uri="{BB962C8B-B14F-4D97-AF65-F5344CB8AC3E}">
        <p14:creationId xmlns:p14="http://schemas.microsoft.com/office/powerpoint/2010/main" val="2856504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572000" y="3352800"/>
            <a:ext cx="4343400" cy="3200400"/>
          </a:xfrm>
        </p:spPr>
      </p:pic>
      <p:sp>
        <p:nvSpPr>
          <p:cNvPr id="3" name="Title 2"/>
          <p:cNvSpPr>
            <a:spLocks noGrp="1"/>
          </p:cNvSpPr>
          <p:nvPr>
            <p:ph type="title"/>
          </p:nvPr>
        </p:nvSpPr>
        <p:spPr/>
        <p:txBody>
          <a:bodyPr/>
          <a:lstStyle/>
          <a:p>
            <a:r>
              <a:rPr lang="en-US" dirty="0" smtClean="0"/>
              <a:t>-Into The Breach-</a:t>
            </a:r>
            <a:endParaRPr lang="en-US" dirty="0"/>
          </a:p>
        </p:txBody>
      </p:sp>
      <p:sp>
        <p:nvSpPr>
          <p:cNvPr id="5" name="TextBox 4"/>
          <p:cNvSpPr txBox="1"/>
          <p:nvPr/>
        </p:nvSpPr>
        <p:spPr>
          <a:xfrm>
            <a:off x="204355" y="2133600"/>
            <a:ext cx="2819400" cy="2862322"/>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The Compton Gamma Ray Observatory was one of NASAs’ “Big 3” space satellites. Used to study our galaxy, and other galaxies, using a Gamma Ray telescope. This telescope would read, and detect gamma rays in it’s field of view.</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55662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5105400" y="2286000"/>
            <a:ext cx="3657600" cy="2704662"/>
          </a:xfrm>
        </p:spPr>
      </p:pic>
      <p:sp>
        <p:nvSpPr>
          <p:cNvPr id="3" name="Title 2"/>
          <p:cNvSpPr>
            <a:spLocks noGrp="1"/>
          </p:cNvSpPr>
          <p:nvPr>
            <p:ph type="title"/>
          </p:nvPr>
        </p:nvSpPr>
        <p:spPr/>
        <p:txBody>
          <a:bodyPr/>
          <a:lstStyle/>
          <a:p>
            <a:r>
              <a:rPr lang="en-US" dirty="0" smtClean="0"/>
              <a:t>-Gamma Ray Astronomy-</a:t>
            </a:r>
            <a:endParaRPr lang="en-US" dirty="0"/>
          </a:p>
        </p:txBody>
      </p:sp>
      <p:sp>
        <p:nvSpPr>
          <p:cNvPr id="6" name="TextBox 5"/>
          <p:cNvSpPr txBox="1"/>
          <p:nvPr/>
        </p:nvSpPr>
        <p:spPr>
          <a:xfrm>
            <a:off x="457200" y="2486891"/>
            <a:ext cx="2133600" cy="3693319"/>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Compton was a Gamma Ray Telescope, which means it detected gamma ray emissions in the area it saw. This is a primary reason it was a space based telescope: Gamma Rays are blocked by the Earth’s atmosphere.</a:t>
            </a:r>
            <a:endParaRPr lang="en-US" b="1" dirty="0">
              <a:effectLst>
                <a:outerShdw blurRad="38100" dist="38100" dir="2700000" algn="tl">
                  <a:srgbClr val="000000">
                    <a:alpha val="43137"/>
                  </a:srgbClr>
                </a:outerShdw>
              </a:effectLst>
            </a:endParaRPr>
          </a:p>
        </p:txBody>
      </p:sp>
      <p:sp>
        <p:nvSpPr>
          <p:cNvPr id="7" name="TextBox 6"/>
          <p:cNvSpPr txBox="1"/>
          <p:nvPr/>
        </p:nvSpPr>
        <p:spPr>
          <a:xfrm>
            <a:off x="2667000" y="2486891"/>
            <a:ext cx="1981200" cy="3693319"/>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Gamma Ray astronomy is even more difficult due to the fact that Gamma Rays typically penetrate and pass through objects, rather than be reflected by them. As a result, Gamma Ray astronomy is fairly new.</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45521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257800" y="4038600"/>
            <a:ext cx="3629425" cy="2370897"/>
          </a:xfrm>
        </p:spPr>
      </p:pic>
      <p:sp>
        <p:nvSpPr>
          <p:cNvPr id="3" name="Title 2"/>
          <p:cNvSpPr>
            <a:spLocks noGrp="1"/>
          </p:cNvSpPr>
          <p:nvPr>
            <p:ph type="title"/>
          </p:nvPr>
        </p:nvSpPr>
        <p:spPr/>
        <p:txBody>
          <a:bodyPr/>
          <a:lstStyle/>
          <a:p>
            <a:r>
              <a:rPr lang="en-US" dirty="0" smtClean="0"/>
              <a:t>-Straight outta Compton-</a:t>
            </a:r>
            <a:endParaRPr lang="en-US" dirty="0"/>
          </a:p>
        </p:txBody>
      </p:sp>
      <p:sp>
        <p:nvSpPr>
          <p:cNvPr id="5" name="TextBox 4"/>
          <p:cNvSpPr txBox="1"/>
          <p:nvPr/>
        </p:nvSpPr>
        <p:spPr>
          <a:xfrm>
            <a:off x="240145" y="2019741"/>
            <a:ext cx="2438400" cy="4801314"/>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The “CGRO” was the satellite that took this well known image. It is a Gamma Ray view of our very own galaxy. As seen in the image, the closer one looks at the center, the more intense the Rays become. Some scientists speculate this is because there exists a “supermassive” Black hole lying behind clouds of dust and gas.</a:t>
            </a:r>
            <a:endParaRPr lang="en-US" b="1" dirty="0">
              <a:effectLst>
                <a:outerShdw blurRad="38100" dist="38100" dir="2700000" algn="tl">
                  <a:srgbClr val="000000">
                    <a:alpha val="43137"/>
                  </a:srgbClr>
                </a:outerShdw>
              </a:effectLst>
            </a:endParaRPr>
          </a:p>
        </p:txBody>
      </p:sp>
      <p:sp>
        <p:nvSpPr>
          <p:cNvPr id="7" name="TextBox 6"/>
          <p:cNvSpPr txBox="1"/>
          <p:nvPr/>
        </p:nvSpPr>
        <p:spPr>
          <a:xfrm>
            <a:off x="2667000" y="2019741"/>
            <a:ext cx="1752600" cy="4247317"/>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You may also notice little random blips of Gamma Rays above the galaxy. Scientists call these blips “Gamma Ray Bursts”. While relatively unknown , the occur after a stars rather violent death.</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71187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9600" y="1981200"/>
            <a:ext cx="4069241" cy="2514600"/>
          </a:xfrm>
        </p:spPr>
      </p:pic>
      <p:sp>
        <p:nvSpPr>
          <p:cNvPr id="3" name="Title 2"/>
          <p:cNvSpPr>
            <a:spLocks noGrp="1"/>
          </p:cNvSpPr>
          <p:nvPr>
            <p:ph type="title"/>
          </p:nvPr>
        </p:nvSpPr>
        <p:spPr/>
        <p:txBody>
          <a:bodyPr/>
          <a:lstStyle/>
          <a:p>
            <a:r>
              <a:rPr lang="en-US" dirty="0" smtClean="0"/>
              <a:t>-Gamma What?-</a:t>
            </a:r>
            <a:endParaRPr lang="en-US" dirty="0"/>
          </a:p>
        </p:txBody>
      </p:sp>
      <p:sp>
        <p:nvSpPr>
          <p:cNvPr id="5" name="TextBox 4"/>
          <p:cNvSpPr txBox="1"/>
          <p:nvPr/>
        </p:nvSpPr>
        <p:spPr>
          <a:xfrm>
            <a:off x="228600" y="1752600"/>
            <a:ext cx="2514600" cy="5078313"/>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A Gamma Ray Burst is when a large star, (many, many times the size of our little sun) die. Typically coming from Neutron they continue to emit deadly gamma radiation from their poles, even after death. The “CGRO” would eventually pick these up on telescope and give us some insight about them. The radiation is so potent, that if Earth were to be struck by a burst, it would-</a:t>
            </a:r>
            <a:endParaRPr lang="en-US" b="1" dirty="0">
              <a:effectLst>
                <a:outerShdw blurRad="38100" dist="38100" dir="2700000" algn="tl">
                  <a:srgbClr val="000000">
                    <a:alpha val="43137"/>
                  </a:srgbClr>
                </a:outerShdw>
              </a:effectLst>
            </a:endParaRPr>
          </a:p>
        </p:txBody>
      </p:sp>
      <p:sp>
        <p:nvSpPr>
          <p:cNvPr id="6" name="TextBox 5"/>
          <p:cNvSpPr txBox="1"/>
          <p:nvPr/>
        </p:nvSpPr>
        <p:spPr>
          <a:xfrm>
            <a:off x="2600036" y="4724400"/>
            <a:ext cx="2133600" cy="2031325"/>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-not only penetrate the atmosphere, but simultaneously burn it off, and leave us without that big blue sky we love. </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5235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flipH="1">
            <a:off x="4114800" y="3810000"/>
            <a:ext cx="4898572" cy="2743200"/>
          </a:xfrm>
        </p:spPr>
      </p:pic>
      <p:sp>
        <p:nvSpPr>
          <p:cNvPr id="3" name="Title 2"/>
          <p:cNvSpPr>
            <a:spLocks noGrp="1"/>
          </p:cNvSpPr>
          <p:nvPr>
            <p:ph type="title"/>
          </p:nvPr>
        </p:nvSpPr>
        <p:spPr/>
        <p:txBody>
          <a:bodyPr/>
          <a:lstStyle/>
          <a:p>
            <a:r>
              <a:rPr lang="en-US" dirty="0" smtClean="0"/>
              <a:t>-What happened to-Compton?</a:t>
            </a:r>
            <a:endParaRPr lang="en-US" dirty="0"/>
          </a:p>
        </p:txBody>
      </p:sp>
      <p:sp>
        <p:nvSpPr>
          <p:cNvPr id="5" name="TextBox 4"/>
          <p:cNvSpPr txBox="1"/>
          <p:nvPr/>
        </p:nvSpPr>
        <p:spPr>
          <a:xfrm>
            <a:off x="304800" y="1905000"/>
            <a:ext cx="2590800" cy="4801314"/>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After Compton’s run in space (which lasted close to nine years), it was safely pulled from orbit via gravity and simply burned up in the atmosphere over the ocean. Its legacy however will continue to be of great significance, giving us insight about the universes Gamma Ray producing objects, and the Cosmic Background Radiation among other important discoveries.</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69210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l"/>
            <a:r>
              <a:rPr lang="en-US" dirty="0" smtClean="0"/>
              <a:t>-</a:t>
            </a:r>
            <a:r>
              <a:rPr lang="en-US" dirty="0">
                <a:hlinkClick r:id="rId2"/>
              </a:rPr>
              <a:t>http://</a:t>
            </a:r>
            <a:r>
              <a:rPr lang="en-US" dirty="0" smtClean="0">
                <a:hlinkClick r:id="rId2"/>
              </a:rPr>
              <a:t>www.rocketcityspacepioneers.com/space/compton-gamma-ray-observatory</a:t>
            </a:r>
            <a:r>
              <a:rPr lang="en-US" dirty="0" smtClean="0"/>
              <a:t/>
            </a:r>
            <a:br>
              <a:rPr lang="en-US" dirty="0" smtClean="0"/>
            </a:br>
            <a:r>
              <a:rPr lang="en-US" dirty="0" smtClean="0"/>
              <a:t/>
            </a:r>
            <a:br>
              <a:rPr lang="en-US" dirty="0" smtClean="0"/>
            </a:br>
            <a:r>
              <a:rPr lang="en-US" dirty="0" smtClean="0"/>
              <a:t>-</a:t>
            </a:r>
            <a:r>
              <a:rPr lang="en-US" dirty="0" smtClean="0">
                <a:hlinkClick r:id="rId3"/>
              </a:rPr>
              <a:t>http</a:t>
            </a:r>
            <a:r>
              <a:rPr lang="en-US" dirty="0">
                <a:hlinkClick r:id="rId3"/>
              </a:rPr>
              <a:t>://</a:t>
            </a:r>
            <a:r>
              <a:rPr lang="en-US" dirty="0" smtClean="0">
                <a:hlinkClick r:id="rId3"/>
              </a:rPr>
              <a:t>www.google.com/imghp?hl=en&amp;tab=ii</a:t>
            </a:r>
            <a:r>
              <a:rPr lang="en-US" dirty="0" smtClean="0"/>
              <a:t/>
            </a:r>
            <a:br>
              <a:rPr lang="en-US" dirty="0" smtClean="0"/>
            </a:br>
            <a:r>
              <a:rPr lang="en-US" dirty="0" smtClean="0"/>
              <a:t> -searches for “falling satellite, CGRO, and gamma ray bursts</a:t>
            </a:r>
            <a:br>
              <a:rPr lang="en-US" dirty="0" smtClean="0"/>
            </a:br>
            <a:r>
              <a:rPr lang="en-US" dirty="0" smtClean="0"/>
              <a:t/>
            </a:r>
            <a:br>
              <a:rPr lang="en-US" dirty="0" smtClean="0"/>
            </a:br>
            <a:r>
              <a:rPr lang="en-US" dirty="0" smtClean="0"/>
              <a:t>-</a:t>
            </a:r>
            <a:r>
              <a:rPr lang="en-US" dirty="0">
                <a:hlinkClick r:id="rId4"/>
              </a:rPr>
              <a:t>http://en.wikipedia.org/wiki/Gamma-</a:t>
            </a:r>
            <a:r>
              <a:rPr lang="en-US" dirty="0" err="1">
                <a:hlinkClick r:id="rId4"/>
              </a:rPr>
              <a:t>ray_astronomy</a:t>
            </a:r>
            <a:endParaRPr lang="en-US" dirty="0"/>
          </a:p>
        </p:txBody>
      </p:sp>
      <p:sp>
        <p:nvSpPr>
          <p:cNvPr id="3" name="Title 2"/>
          <p:cNvSpPr>
            <a:spLocks noGrp="1"/>
          </p:cNvSpPr>
          <p:nvPr>
            <p:ph type="title"/>
          </p:nvPr>
        </p:nvSpPr>
        <p:spPr/>
        <p:txBody>
          <a:bodyPr/>
          <a:lstStyle/>
          <a:p>
            <a:r>
              <a:rPr lang="en-US" dirty="0" smtClean="0"/>
              <a:t>-Sources cited-</a:t>
            </a:r>
            <a:endParaRPr lang="en-US" dirty="0"/>
          </a:p>
        </p:txBody>
      </p:sp>
    </p:spTree>
    <p:extLst>
      <p:ext uri="{BB962C8B-B14F-4D97-AF65-F5344CB8AC3E}">
        <p14:creationId xmlns:p14="http://schemas.microsoft.com/office/powerpoint/2010/main" val="41439069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35</TotalTime>
  <Words>445</Words>
  <Application>Microsoft Office PowerPoint</Application>
  <PresentationFormat>On-screen Show (4:3)</PresentationFormat>
  <Paragraphs>18</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BlackTie</vt:lpstr>
      <vt:lpstr>-The Compton Gamma Ray- Observatory</vt:lpstr>
      <vt:lpstr>-Into The Breach-</vt:lpstr>
      <vt:lpstr>-Gamma Ray Astronomy-</vt:lpstr>
      <vt:lpstr>-Straight outta Compton-</vt:lpstr>
      <vt:lpstr>-Gamma What?-</vt:lpstr>
      <vt:lpstr>-What happened to-Compton?</vt:lpstr>
      <vt:lpstr>-Sources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Compton Gamma Ray- Observatory</dc:title>
  <dc:creator>vci</dc:creator>
  <cp:lastModifiedBy>vci</cp:lastModifiedBy>
  <cp:revision>5</cp:revision>
  <dcterms:created xsi:type="dcterms:W3CDTF">2013-09-11T13:22:47Z</dcterms:created>
  <dcterms:modified xsi:type="dcterms:W3CDTF">2013-09-11T13:58:17Z</dcterms:modified>
</cp:coreProperties>
</file>